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74" r:id="rId3"/>
    <p:sldId id="275" r:id="rId4"/>
    <p:sldId id="276" r:id="rId5"/>
    <p:sldId id="259" r:id="rId6"/>
    <p:sldId id="283" r:id="rId7"/>
    <p:sldId id="278" r:id="rId8"/>
    <p:sldId id="284" r:id="rId9"/>
    <p:sldId id="288" r:id="rId1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89" autoAdjust="0"/>
    <p:restoredTop sz="94660"/>
  </p:normalViewPr>
  <p:slideViewPr>
    <p:cSldViewPr>
      <p:cViewPr>
        <p:scale>
          <a:sx n="135" d="100"/>
          <a:sy n="135" d="100"/>
        </p:scale>
        <p:origin x="840" y="14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1" y="6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pPr>
              <a:defRPr/>
            </a:pPr>
            <a:fld id="{9EF2147E-8165-4A26-9C49-0E036A5B5033}" type="datetimeFigureOut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41744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1" y="8841744"/>
            <a:ext cx="3043979" cy="465773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pPr>
              <a:defRPr/>
            </a:pPr>
            <a:fld id="{966BD182-31DB-46A9-B906-FFFAF1CBBD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02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6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1" y="6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46" y="4422459"/>
            <a:ext cx="5617208" cy="4188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41744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1" y="8841744"/>
            <a:ext cx="3043979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17" tIns="46659" rIns="93317" bIns="4665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7C13F3-3022-4143-824F-FD8CBAD51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754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62C06-C6C6-4034-968D-C72A73D5074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FD96F5-4D1D-4773-94A8-77927D30130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99F3A-F1EC-4746-9864-B29D66C67C1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74E756-CD9F-44BF-BC3A-FA43E33B7E6F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210484-6F14-4221-B9DE-38D7E1A366E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743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743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95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7432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7" descr="website bann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i="1" smtClean="0"/>
              <a:t>Executive Director Report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657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i="1" dirty="0" smtClean="0"/>
              <a:t>Coeur d’Alene Casino Resort Hotel</a:t>
            </a:r>
          </a:p>
          <a:p>
            <a:pPr algn="ctr" eaLnBrk="1" hangingPunct="1">
              <a:buFontTx/>
              <a:buNone/>
            </a:pPr>
            <a:r>
              <a:rPr lang="en-US" i="1" dirty="0" smtClean="0"/>
              <a:t>Worley ID</a:t>
            </a:r>
            <a:endParaRPr lang="en-US" i="1" dirty="0"/>
          </a:p>
          <a:p>
            <a:pPr algn="ctr" eaLnBrk="1" hangingPunct="1">
              <a:buFontTx/>
              <a:buNone/>
            </a:pPr>
            <a:r>
              <a:rPr lang="en-US" i="1" dirty="0" smtClean="0"/>
              <a:t>October 21, 2014</a:t>
            </a:r>
          </a:p>
          <a:p>
            <a:pPr algn="ctr" eaLnBrk="1" hangingPunct="1">
              <a:buFontTx/>
              <a:buNone/>
            </a:pPr>
            <a:endParaRPr lang="en-US" i="1" dirty="0" smtClean="0"/>
          </a:p>
          <a:p>
            <a:pPr eaLnBrk="1" hangingPunct="1">
              <a:buFontTx/>
              <a:buNone/>
            </a:pPr>
            <a:r>
              <a:rPr lang="en-US" i="1" dirty="0" smtClean="0"/>
              <a:t>                Joe Finkbonner, RPh, MHA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Personnel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720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10 Year Health Board Recognition:</a:t>
            </a:r>
          </a:p>
          <a:p>
            <a:endParaRPr lang="en-US" dirty="0" smtClean="0">
              <a:latin typeface="+mj-lt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+mj-lt"/>
              </a:rPr>
              <a:t>Chris Sanford – Network Administrator 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Events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362200"/>
            <a:ext cx="8229600" cy="4068763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July 2014</a:t>
            </a:r>
          </a:p>
          <a:p>
            <a:pPr eaLnBrk="1" hangingPunct="1"/>
            <a:endParaRPr lang="en-US" b="1" u="sng" dirty="0" smtClean="0"/>
          </a:p>
          <a:p>
            <a:pPr lvl="1" eaLnBrk="1" hangingPunct="1"/>
            <a:r>
              <a:rPr lang="en-US" dirty="0" smtClean="0"/>
              <a:t>Annual Dental Meeting – Suquamish CA</a:t>
            </a:r>
          </a:p>
          <a:p>
            <a:pPr lvl="1" eaLnBrk="1" hangingPunct="1"/>
            <a:r>
              <a:rPr lang="en-US" dirty="0" smtClean="0"/>
              <a:t>KPCF – Portland</a:t>
            </a:r>
          </a:p>
          <a:p>
            <a:pPr lvl="1" eaLnBrk="1" hangingPunct="1"/>
            <a:r>
              <a:rPr lang="en-US" dirty="0" smtClean="0"/>
              <a:t>Nike Native Fitness - Beaverton</a:t>
            </a:r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>
              <a:cs typeface="Arial" charset="0"/>
            </a:endParaRPr>
          </a:p>
          <a:p>
            <a:pPr lvl="1" eaLnBrk="1" hangingPunct="1"/>
            <a:endParaRPr lang="en-US" dirty="0" smtClean="0">
              <a:cs typeface="Arial" charset="0"/>
            </a:endParaRPr>
          </a:p>
          <a:p>
            <a:pPr lvl="1" eaLnBrk="1" hangingPunct="1"/>
            <a:endParaRPr lang="en-US" dirty="0" smtClean="0">
              <a:cs typeface="Arial" charset="0"/>
            </a:endParaRPr>
          </a:p>
          <a:p>
            <a:pPr lvl="1" eaLnBrk="1" hangingPunct="1"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Events </a:t>
            </a:r>
            <a:r>
              <a:rPr lang="en-US" i="1" dirty="0" err="1" smtClean="0"/>
              <a:t>Cont</a:t>
            </a:r>
            <a:r>
              <a:rPr lang="en-US" i="1" dirty="0" smtClean="0"/>
              <a:t>… 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297363"/>
          </a:xfrm>
        </p:spPr>
        <p:txBody>
          <a:bodyPr/>
          <a:lstStyle/>
          <a:p>
            <a:r>
              <a:rPr lang="en-US" b="1" u="sng" dirty="0" smtClean="0"/>
              <a:t>August 2014</a:t>
            </a:r>
          </a:p>
          <a:p>
            <a:endParaRPr lang="en-US" b="1" u="sng" dirty="0" smtClean="0"/>
          </a:p>
          <a:p>
            <a:pPr lvl="1" eaLnBrk="1" hangingPunct="1"/>
            <a:r>
              <a:rPr lang="en-US" dirty="0" smtClean="0"/>
              <a:t>PHAB Executive Committee – Alexandria VA</a:t>
            </a:r>
          </a:p>
          <a:p>
            <a:pPr lvl="1" eaLnBrk="1" hangingPunct="1"/>
            <a:r>
              <a:rPr lang="en-US" dirty="0" smtClean="0"/>
              <a:t>CDC TCAC – Grand Traverse MI</a:t>
            </a:r>
          </a:p>
          <a:p>
            <a:pPr lvl="1" eaLnBrk="1" hangingPunct="1"/>
            <a:r>
              <a:rPr lang="en-US" dirty="0" smtClean="0"/>
              <a:t>Kellogg Dental Therapy Educational Tour – Anchorage/Bethel AK   </a:t>
            </a:r>
          </a:p>
          <a:p>
            <a:pPr marL="457200" lvl="1" indent="0" eaLnBrk="1" hangingPunct="1">
              <a:buNone/>
            </a:pPr>
            <a:endParaRPr lang="en-US" dirty="0" smtClean="0"/>
          </a:p>
          <a:p>
            <a:pPr marL="457200" lvl="1" indent="0" eaLnBrk="1" hangingPunct="1">
              <a:buNone/>
            </a:pPr>
            <a:r>
              <a:rPr lang="en-US" dirty="0" smtClean="0"/>
              <a:t> </a:t>
            </a:r>
          </a:p>
          <a:p>
            <a:pPr lvl="1" eaLnBrk="1" hangingPunct="1">
              <a:buFontTx/>
              <a:buNone/>
            </a:pPr>
            <a:r>
              <a:rPr lang="en-US" dirty="0" smtClean="0"/>
              <a:t>     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endParaRPr lang="en-US" b="1" u="sng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Events Cont</a:t>
            </a:r>
            <a:r>
              <a:rPr lang="en-US" dirty="0" smtClean="0"/>
              <a:t>….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72000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b="1" u="sng" dirty="0" smtClean="0"/>
              <a:t>September 2014</a:t>
            </a:r>
            <a:endParaRPr lang="en-US" b="1" u="sng" dirty="0"/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KPCF Advisory Committee – Portland</a:t>
            </a:r>
          </a:p>
          <a:p>
            <a:pPr lvl="1" eaLnBrk="1" hangingPunct="1"/>
            <a:r>
              <a:rPr lang="en-US" dirty="0" smtClean="0"/>
              <a:t>Hemispheric Consultation w/Pan American Health Organization – Vancouver BC</a:t>
            </a:r>
          </a:p>
          <a:p>
            <a:pPr lvl="1" eaLnBrk="1" hangingPunct="1"/>
            <a:r>
              <a:rPr lang="en-US" dirty="0" smtClean="0"/>
              <a:t>PHAB Accreditation Meeting – Alexandria VA</a:t>
            </a:r>
          </a:p>
          <a:p>
            <a:pPr lvl="1" eaLnBrk="1" hangingPunct="1"/>
            <a:r>
              <a:rPr lang="en-US" dirty="0" smtClean="0"/>
              <a:t>ATNI Annual Conference – Pendleton OR</a:t>
            </a:r>
          </a:p>
          <a:p>
            <a:pPr marL="457200" lvl="1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Events Cont….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5720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en-US" b="1" u="sng" dirty="0" smtClean="0"/>
              <a:t>October 2014</a:t>
            </a:r>
          </a:p>
          <a:p>
            <a:pPr marL="0" indent="0">
              <a:buNone/>
            </a:pPr>
            <a:endParaRPr lang="en-US" dirty="0"/>
          </a:p>
          <a:p>
            <a:pPr lvl="1" eaLnBrk="1" hangingPunct="1"/>
            <a:r>
              <a:rPr lang="en-US" dirty="0" smtClean="0"/>
              <a:t>IHS Budget Summit – Washington DC</a:t>
            </a:r>
          </a:p>
          <a:p>
            <a:pPr lvl="1" eaLnBrk="1" hangingPunct="1"/>
            <a:r>
              <a:rPr lang="en-US" dirty="0" smtClean="0"/>
              <a:t>DSTAC Quarterly Meeting - Washington DC</a:t>
            </a:r>
          </a:p>
          <a:p>
            <a:pPr marL="457200" lvl="1" indent="0" eaLnBrk="1" hangingPunct="1">
              <a:buNone/>
            </a:pPr>
            <a:r>
              <a:rPr lang="en-US" dirty="0" smtClean="0"/>
              <a:t> </a:t>
            </a:r>
          </a:p>
          <a:p>
            <a:pPr marL="457200" lvl="1" indent="0" eaLnBrk="1" hangingPunct="1">
              <a:buNone/>
            </a:pPr>
            <a:endParaRPr lang="en-US" sz="2800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2" eaLnBrk="1" hangingPunct="1">
              <a:buFontTx/>
              <a:buNone/>
            </a:pPr>
            <a:r>
              <a:rPr lang="en-US" sz="2800" i="1" dirty="0" smtClean="0"/>
              <a:t> </a:t>
            </a:r>
          </a:p>
          <a:p>
            <a:pPr lvl="2" eaLnBrk="1" hangingPunct="1">
              <a:buFontTx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4494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Events Cont….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152357"/>
            <a:ext cx="8382000" cy="47244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Upcoming</a:t>
            </a:r>
            <a:r>
              <a:rPr lang="en-US" sz="2800" b="1" u="sng" dirty="0" smtClean="0"/>
              <a:t> </a:t>
            </a:r>
          </a:p>
          <a:p>
            <a:pPr lvl="2" eaLnBrk="1" hangingPunct="1">
              <a:buFont typeface="Wingdings" pitchFamily="2" charset="2"/>
              <a:buChar char="v"/>
            </a:pPr>
            <a:r>
              <a:rPr lang="en-US" dirty="0" smtClean="0"/>
              <a:t> NCAI Annual Conference – Atlanta GA</a:t>
            </a:r>
            <a:r>
              <a:rPr lang="en-US" sz="2800" dirty="0" smtClean="0"/>
              <a:t>  </a:t>
            </a:r>
            <a:endParaRPr lang="en-US" sz="2800" dirty="0"/>
          </a:p>
          <a:p>
            <a:pPr marL="457200" lvl="1" indent="0" eaLnBrk="1" hangingPunct="1">
              <a:buNone/>
            </a:pPr>
            <a:r>
              <a:rPr lang="en-US" dirty="0" smtClean="0"/>
              <a:t>	</a:t>
            </a:r>
            <a:r>
              <a:rPr lang="en-US" sz="2400" i="1" dirty="0" smtClean="0"/>
              <a:t>    October 27-31</a:t>
            </a:r>
          </a:p>
          <a:p>
            <a:pPr lvl="2" eaLnBrk="1" hangingPunct="1">
              <a:buFont typeface="Wingdings" pitchFamily="2" charset="2"/>
              <a:buChar char="v"/>
            </a:pPr>
            <a:r>
              <a:rPr lang="en-US" dirty="0" smtClean="0"/>
              <a:t> Idaho Tribes/State Quarterly </a:t>
            </a:r>
            <a:r>
              <a:rPr lang="en-US" sz="2800" dirty="0" smtClean="0"/>
              <a:t>– Boise ID</a:t>
            </a:r>
            <a:endParaRPr lang="en-US" sz="2800" dirty="0"/>
          </a:p>
          <a:p>
            <a:pPr marL="914400" lvl="2" indent="0" eaLnBrk="1" hangingPunct="1">
              <a:buNone/>
            </a:pPr>
            <a:r>
              <a:rPr lang="en-US" i="1" dirty="0" smtClean="0"/>
              <a:t>     November 3</a:t>
            </a:r>
          </a:p>
          <a:p>
            <a:pPr lvl="2" eaLnBrk="1" hangingPunct="1">
              <a:buFont typeface="Wingdings" panose="05000000000000000000" pitchFamily="2" charset="2"/>
              <a:buChar char="v"/>
            </a:pPr>
            <a:r>
              <a:rPr lang="en-US" dirty="0" smtClean="0"/>
              <a:t>AIHC Tribal Leader Health Summit - Swinomish</a:t>
            </a:r>
          </a:p>
          <a:p>
            <a:pPr marL="914400" lvl="2" indent="0" eaLnBrk="1" hangingPunct="1">
              <a:buNone/>
            </a:pPr>
            <a:r>
              <a:rPr lang="en-US" i="1" dirty="0" smtClean="0"/>
              <a:t>     November 17-18</a:t>
            </a:r>
            <a:endParaRPr lang="en-US" i="1" dirty="0"/>
          </a:p>
          <a:p>
            <a:pPr marL="914400" lvl="2" indent="0" eaLnBrk="1" hangingPunct="1">
              <a:buNone/>
            </a:pPr>
            <a:endParaRPr lang="en-US" i="1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1" eaLnBrk="1" hangingPunct="1">
              <a:buFontTx/>
              <a:buNone/>
            </a:pPr>
            <a:endParaRPr lang="en-US" dirty="0" smtClean="0"/>
          </a:p>
          <a:p>
            <a:pPr lvl="2" eaLnBrk="1" hangingPunct="1">
              <a:buFontTx/>
              <a:buNone/>
            </a:pPr>
            <a:r>
              <a:rPr lang="en-US" sz="2800" i="1" dirty="0" smtClean="0"/>
              <a:t> </a:t>
            </a:r>
          </a:p>
          <a:p>
            <a:pPr lvl="2" eaLnBrk="1" hangingPunct="1">
              <a:buFontTx/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5400"/>
            <a:ext cx="8229600" cy="838200"/>
          </a:xfrm>
        </p:spPr>
        <p:txBody>
          <a:bodyPr/>
          <a:lstStyle/>
          <a:p>
            <a:pPr eaLnBrk="1" hangingPunct="1"/>
            <a:r>
              <a:rPr lang="en-US" i="1" dirty="0" smtClean="0"/>
              <a:t>Events Cont….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82000" cy="4724400"/>
          </a:xfrm>
        </p:spPr>
        <p:txBody>
          <a:bodyPr/>
          <a:lstStyle/>
          <a:p>
            <a:pPr eaLnBrk="1" hangingPunct="1"/>
            <a:r>
              <a:rPr lang="en-US" b="1" u="sng" dirty="0" smtClean="0"/>
              <a:t>Upcoming</a:t>
            </a:r>
            <a:r>
              <a:rPr lang="en-US" sz="2800" b="1" u="sng" dirty="0" smtClean="0"/>
              <a:t> </a:t>
            </a:r>
          </a:p>
          <a:p>
            <a:pPr lvl="1" eaLnBrk="1" hangingPunct="1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400" dirty="0" smtClean="0"/>
              <a:t>NIHB Board Meeting &amp; Retreat – Indio CA</a:t>
            </a:r>
            <a:endParaRPr lang="en-US" sz="2400" dirty="0"/>
          </a:p>
          <a:p>
            <a:pPr marL="457200" lvl="1" indent="0" eaLnBrk="1" hangingPunct="1">
              <a:buNone/>
            </a:pPr>
            <a:r>
              <a:rPr lang="en-US" sz="2400" i="1" dirty="0"/>
              <a:t>	     </a:t>
            </a:r>
            <a:r>
              <a:rPr lang="en-US" sz="2400" i="1" dirty="0" smtClean="0"/>
              <a:t>December 9-11</a:t>
            </a:r>
            <a:endParaRPr lang="en-US" sz="2400" i="1" dirty="0"/>
          </a:p>
          <a:p>
            <a:pPr lvl="1" eaLnBrk="1" hangingPunct="1">
              <a:buFont typeface="Wingdings" pitchFamily="2" charset="2"/>
              <a:buChar char="v"/>
            </a:pPr>
            <a:r>
              <a:rPr lang="en-US" dirty="0" smtClean="0"/>
              <a:t> </a:t>
            </a:r>
            <a:r>
              <a:rPr lang="en-US" sz="2400" dirty="0" smtClean="0"/>
              <a:t>PHAB Board Meeting – Alexandra VA</a:t>
            </a:r>
          </a:p>
          <a:p>
            <a:pPr marL="457200" lvl="1" indent="0" eaLnBrk="1" hangingPunct="1">
              <a:buNone/>
            </a:pPr>
            <a:r>
              <a:rPr lang="en-US" sz="2400" dirty="0" smtClean="0"/>
              <a:t>    	    December 10-11</a:t>
            </a:r>
            <a:endParaRPr lang="en-US" sz="2400" i="1" dirty="0" smtClean="0"/>
          </a:p>
          <a:p>
            <a:pPr marL="457200" lvl="1" indent="0" eaLnBrk="1" hangingPunct="1">
              <a:buNone/>
            </a:pPr>
            <a:r>
              <a:rPr lang="en-US" sz="2800" i="1" dirty="0" smtClean="0"/>
              <a:t> </a:t>
            </a:r>
          </a:p>
          <a:p>
            <a:pPr lvl="2" eaLnBrk="1" hangingPunct="1">
              <a:buFontTx/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73099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Ongoing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819400"/>
            <a:ext cx="7315200" cy="30480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 Annual Dancing in the Square Celebration – Portland OR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dirty="0" smtClean="0"/>
              <a:t>CRIHB/NPAIHB Joint Board Meeting </a:t>
            </a:r>
            <a:r>
              <a:rPr lang="en-US" smtClean="0"/>
              <a:t>– July 6-10, 2015, Sacramento </a:t>
            </a:r>
            <a:r>
              <a:rPr lang="en-US" dirty="0" smtClean="0"/>
              <a:t>CA </a:t>
            </a:r>
            <a:endParaRPr lang="en-US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Contract </a:t>
            </a:r>
            <a:r>
              <a:rPr lang="en-US" sz="2800" dirty="0"/>
              <a:t>S</a:t>
            </a:r>
            <a:r>
              <a:rPr lang="en-US" sz="2800" dirty="0" smtClean="0"/>
              <a:t>upport Costs </a:t>
            </a:r>
            <a:r>
              <a:rPr lang="en-US" sz="2800" dirty="0" smtClean="0"/>
              <a:t>Settlement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2037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2686</TotalTime>
  <Words>186</Words>
  <Application>Microsoft Office PowerPoint</Application>
  <PresentationFormat>On-screen Show (4:3)</PresentationFormat>
  <Paragraphs>80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Executive Director Report</vt:lpstr>
      <vt:lpstr>Personnel</vt:lpstr>
      <vt:lpstr>Events </vt:lpstr>
      <vt:lpstr>Events Cont… </vt:lpstr>
      <vt:lpstr>Events Cont….</vt:lpstr>
      <vt:lpstr>Events Cont….</vt:lpstr>
      <vt:lpstr>Events Cont….</vt:lpstr>
      <vt:lpstr>Events Cont….</vt:lpstr>
      <vt:lpstr>Ongoing</vt:lpstr>
    </vt:vector>
  </TitlesOfParts>
  <Company>NPAIHB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sbonnell</dc:creator>
  <cp:lastModifiedBy>Elaine Dado</cp:lastModifiedBy>
  <cp:revision>255</cp:revision>
  <cp:lastPrinted>2014-04-17T17:51:42Z</cp:lastPrinted>
  <dcterms:created xsi:type="dcterms:W3CDTF">2006-05-10T19:07:33Z</dcterms:created>
  <dcterms:modified xsi:type="dcterms:W3CDTF">2014-10-21T21:16:26Z</dcterms:modified>
</cp:coreProperties>
</file>