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8" r:id="rId2"/>
    <p:sldId id="317" r:id="rId3"/>
    <p:sldId id="321" r:id="rId4"/>
    <p:sldId id="306" r:id="rId5"/>
    <p:sldId id="295" r:id="rId6"/>
    <p:sldId id="294" r:id="rId7"/>
    <p:sldId id="270" r:id="rId8"/>
    <p:sldId id="271" r:id="rId9"/>
    <p:sldId id="272" r:id="rId10"/>
    <p:sldId id="273" r:id="rId11"/>
    <p:sldId id="274" r:id="rId12"/>
    <p:sldId id="275" r:id="rId13"/>
    <p:sldId id="304" r:id="rId14"/>
    <p:sldId id="336" r:id="rId15"/>
    <p:sldId id="337" r:id="rId16"/>
    <p:sldId id="335" r:id="rId17"/>
    <p:sldId id="333" r:id="rId18"/>
    <p:sldId id="334" r:id="rId19"/>
    <p:sldId id="331" r:id="rId20"/>
    <p:sldId id="332" r:id="rId21"/>
    <p:sldId id="276" r:id="rId22"/>
    <p:sldId id="277" r:id="rId23"/>
    <p:sldId id="310" r:id="rId24"/>
    <p:sldId id="279" r:id="rId25"/>
    <p:sldId id="280" r:id="rId26"/>
    <p:sldId id="278" r:id="rId27"/>
    <p:sldId id="281" r:id="rId28"/>
    <p:sldId id="282" r:id="rId29"/>
    <p:sldId id="283" r:id="rId30"/>
    <p:sldId id="284" r:id="rId31"/>
    <p:sldId id="302" r:id="rId32"/>
    <p:sldId id="307" r:id="rId33"/>
    <p:sldId id="286" r:id="rId34"/>
    <p:sldId id="330" r:id="rId35"/>
    <p:sldId id="338" r:id="rId36"/>
    <p:sldId id="339" r:id="rId37"/>
    <p:sldId id="309" r:id="rId38"/>
    <p:sldId id="308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969696"/>
    <a:srgbClr val="0066FF"/>
    <a:srgbClr val="0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46" autoAdjust="0"/>
    <p:restoredTop sz="94660"/>
  </p:normalViewPr>
  <p:slideViewPr>
    <p:cSldViewPr>
      <p:cViewPr varScale="1">
        <p:scale>
          <a:sx n="83" d="100"/>
          <a:sy n="83" d="100"/>
        </p:scale>
        <p:origin x="-166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32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4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9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0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6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5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1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8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9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71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3C8C2-CAE8-4096-97C9-3810D211B10D}" type="datetimeFigureOut">
              <a:rPr lang="en-US" smtClean="0"/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41EC-6F0C-41EE-9E95-B71B681085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77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2999"/>
            <a:ext cx="68961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13627" y="152400"/>
            <a:ext cx="391677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Drum Circle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2252780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rvyn.chambers\Pictures\Garden\2012-08-09_16-45-42_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rvyn.chambers\Pictures\Garden\2012-08-09_16-45-08_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rvyn.chambers\Pictures\Garden\2012-08-09_16-44-58_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524000" y="1295400"/>
            <a:ext cx="2590800" cy="990600"/>
          </a:xfrm>
          <a:prstGeom prst="wedgeRoundRectCallout">
            <a:avLst>
              <a:gd name="adj1" fmla="val 24560"/>
              <a:gd name="adj2" fmla="val 110697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FF"/>
                </a:solidFill>
              </a:rPr>
              <a:t>OK Ellen, I promise </a:t>
            </a:r>
            <a:r>
              <a:rPr lang="en-US" b="1" dirty="0">
                <a:solidFill>
                  <a:srgbClr val="0066FF"/>
                </a:solidFill>
              </a:rPr>
              <a:t>not to do </a:t>
            </a:r>
            <a:r>
              <a:rPr lang="en-US" b="1" dirty="0" smtClean="0">
                <a:solidFill>
                  <a:srgbClr val="0066FF"/>
                </a:solidFill>
              </a:rPr>
              <a:t>“Snow Angels” in the mulch ever again.</a:t>
            </a:r>
            <a:endParaRPr lang="en-US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6691" y="762000"/>
            <a:ext cx="7414338" cy="520142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6600" b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Green is</a:t>
            </a:r>
            <a:br>
              <a:rPr lang="en-US" sz="16600" b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16600" b="1" dirty="0" smtClean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Good!</a:t>
            </a:r>
            <a:endParaRPr lang="en-US" sz="16600" b="1" dirty="0"/>
          </a:p>
        </p:txBody>
      </p:sp>
    </p:spTree>
    <p:extLst>
      <p:ext uri="{BB962C8B-B14F-4D97-AF65-F5344CB8AC3E}">
        <p14:creationId xmlns:p14="http://schemas.microsoft.com/office/powerpoint/2010/main" val="218124706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ts2.mm.bing.net/th?id=I.4944624764651157&amp;pid=1.7&amp;w=180&amp;h=141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87" y="914400"/>
            <a:ext cx="6745944" cy="52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86079" y="1479071"/>
            <a:ext cx="4163960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It’s Time</a:t>
            </a:r>
          </a:p>
          <a:p>
            <a:pPr algn="ctr"/>
            <a:r>
              <a:rPr lang="en-US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for a</a:t>
            </a:r>
          </a:p>
          <a:p>
            <a:pPr algn="ctr"/>
            <a:r>
              <a:rPr lang="en-US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784578545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616" y="1524000"/>
            <a:ext cx="7698711" cy="36317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1500" b="1" dirty="0" smtClean="0"/>
              <a:t>Something’s</a:t>
            </a:r>
            <a:br>
              <a:rPr lang="en-US" sz="11500" b="1" dirty="0" smtClean="0"/>
            </a:br>
            <a:r>
              <a:rPr lang="en-US" sz="11500" b="1" dirty="0" smtClean="0"/>
              <a:t>Going…</a:t>
            </a:r>
          </a:p>
        </p:txBody>
      </p:sp>
    </p:spTree>
    <p:extLst>
      <p:ext uri="{BB962C8B-B14F-4D97-AF65-F5344CB8AC3E}">
        <p14:creationId xmlns:p14="http://schemas.microsoft.com/office/powerpoint/2010/main" val="2784578545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s3.mm.bing.net/th?id=I.4902199065445522&amp;pid=1.7&amp;w=197&amp;h=148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6" y="2814950"/>
            <a:ext cx="5381624" cy="40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1641" y="152400"/>
            <a:ext cx="6640793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…Like Endless Paper</a:t>
            </a:r>
          </a:p>
        </p:txBody>
      </p:sp>
    </p:spTree>
    <p:extLst>
      <p:ext uri="{BB962C8B-B14F-4D97-AF65-F5344CB8AC3E}">
        <p14:creationId xmlns:p14="http://schemas.microsoft.com/office/powerpoint/2010/main" val="2784578545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2806" y="1524000"/>
            <a:ext cx="5734262" cy="4495800"/>
          </a:xfrm>
          <a:prstGeom prst="rect">
            <a:avLst/>
          </a:prstGeom>
        </p:spPr>
        <p:txBody>
          <a:bodyPr wrap="none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1500" b="1" dirty="0" smtClean="0"/>
              <a:t>Something’s</a:t>
            </a:r>
          </a:p>
          <a:p>
            <a:pPr algn="ctr"/>
            <a:r>
              <a:rPr lang="en-US" sz="11500" b="1" dirty="0" smtClean="0"/>
              <a:t>Coming…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101385409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667"/>
                                  </p:iterate>
                                  <p:childTnLst>
                                    <p:set>
                                      <p:cBhvr override="childStyle">
                                        <p:cTn id="13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6"/>
                            </p:stCondLst>
                            <p:childTnLst>
                              <p:par>
                                <p:cTn id="17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s4.mm.bing.net/th?id=I.4729403950564327&amp;pid=1.7&amp;w=248&amp;h=135&amp;c=7&amp;r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0" y="1641068"/>
            <a:ext cx="7623940" cy="41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0852" y="152400"/>
            <a:ext cx="7462364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…Like New Technology</a:t>
            </a:r>
          </a:p>
        </p:txBody>
      </p:sp>
    </p:spTree>
    <p:extLst>
      <p:ext uri="{BB962C8B-B14F-4D97-AF65-F5344CB8AC3E}">
        <p14:creationId xmlns:p14="http://schemas.microsoft.com/office/powerpoint/2010/main" val="2784578545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90600"/>
            <a:ext cx="1980029" cy="4508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38100" h="38100" prst="angle"/>
            </a:sp3d>
          </a:bodyPr>
          <a:lstStyle/>
          <a:p>
            <a:r>
              <a:rPr lang="en-US" sz="287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E</a:t>
            </a:r>
            <a:endParaRPr lang="en-US" sz="28700" b="1" dirty="0">
              <a:solidFill>
                <a:srgbClr val="B2B2B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990600"/>
            <a:ext cx="2505814" cy="450892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700" b="1" dirty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990600"/>
            <a:ext cx="2257349" cy="450892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700" b="1" dirty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R</a:t>
            </a:r>
          </a:p>
        </p:txBody>
      </p:sp>
      <p:pic>
        <p:nvPicPr>
          <p:cNvPr id="5" name="Bullsey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665.3693"/>
                  <p14:fade out="3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6027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99521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allAtOnce"/>
      <p:bldP spid="2" grpId="1" build="allAtOnce"/>
      <p:bldP spid="3" grpId="0" build="allAtOnce"/>
      <p:bldP spid="3" grpId="1" build="allAtOnce"/>
      <p:bldP spid="4" grpId="0" build="allAtOnce"/>
      <p:bldP spid="4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960248"/>
            <a:ext cx="6829426" cy="531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30775" y="-25063"/>
            <a:ext cx="6282489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A Colon up close </a:t>
            </a:r>
            <a:r>
              <a:rPr lang="en-US" sz="6000" b="1" dirty="0" smtClean="0">
                <a:sym typeface="Wingdings" pitchFamily="2" charset="2"/>
              </a:rPr>
              <a:t>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4225278074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6175" y="228600"/>
            <a:ext cx="7411837" cy="646330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3800" b="1" dirty="0" smtClean="0"/>
              <a:t>Electronic</a:t>
            </a:r>
          </a:p>
          <a:p>
            <a:pPr algn="ctr"/>
            <a:r>
              <a:rPr lang="en-US" sz="13800" b="1" dirty="0" smtClean="0"/>
              <a:t>Health</a:t>
            </a:r>
          </a:p>
          <a:p>
            <a:pPr algn="ctr"/>
            <a:r>
              <a:rPr lang="en-US" sz="13800" b="1" dirty="0" smtClean="0"/>
              <a:t>Records</a:t>
            </a:r>
            <a:endParaRPr lang="en-US" sz="13800" b="1" dirty="0"/>
          </a:p>
        </p:txBody>
      </p:sp>
    </p:spTree>
    <p:extLst>
      <p:ext uri="{BB962C8B-B14F-4D97-AF65-F5344CB8AC3E}">
        <p14:creationId xmlns:p14="http://schemas.microsoft.com/office/powerpoint/2010/main" val="2241382036"/>
      </p:ext>
    </p:extLst>
  </p:cSld>
  <p:clrMapOvr>
    <a:masterClrMapping/>
  </p:clrMapOvr>
  <p:transition spd="slow" advTm="8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mervyn.chambers\Pictures\MISC\2012-09-05_12-15-49_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0647" y="152400"/>
            <a:ext cx="8602740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Parting is such sweet…sweetness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94" y="152400"/>
            <a:ext cx="9090245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The look of screens to come</a:t>
            </a:r>
            <a:endParaRPr lang="en-US" sz="6000" b="1" dirty="0"/>
          </a:p>
        </p:txBody>
      </p:sp>
      <p:sp>
        <p:nvSpPr>
          <p:cNvPr id="6" name="Rectangle 5"/>
          <p:cNvSpPr/>
          <p:nvPr/>
        </p:nvSpPr>
        <p:spPr>
          <a:xfrm>
            <a:off x="3307883" y="5943600"/>
            <a:ext cx="2528256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“Cool!”</a:t>
            </a:r>
            <a:endParaRPr lang="en-US" sz="60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1863"/>
          <a:stretch/>
        </p:blipFill>
        <p:spPr bwMode="auto">
          <a:xfrm>
            <a:off x="1184729" y="1128486"/>
            <a:ext cx="6781800" cy="4884003"/>
          </a:xfrm>
          <a:prstGeom prst="rect">
            <a:avLst/>
          </a:prstGeom>
          <a:ln w="76200">
            <a:solidFill>
              <a:srgbClr val="969696"/>
            </a:solidFill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rvyn.chambers\Pictures\MISC\2012-09-05_11-54-27_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339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1463" y="76200"/>
            <a:ext cx="752109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/>
              <a:t>Terri is leading the way</a:t>
            </a:r>
            <a:endParaRPr lang="en-US" sz="6000" b="1" dirty="0"/>
          </a:p>
        </p:txBody>
      </p:sp>
      <p:sp>
        <p:nvSpPr>
          <p:cNvPr id="6" name="Rectangle 5"/>
          <p:cNvSpPr/>
          <p:nvPr/>
        </p:nvSpPr>
        <p:spPr>
          <a:xfrm>
            <a:off x="2521032" y="6027003"/>
            <a:ext cx="4101957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/>
              <a:t>“</a:t>
            </a:r>
            <a:r>
              <a:rPr lang="en-US" sz="4800" b="1" dirty="0"/>
              <a:t>We can do it!”</a:t>
            </a:r>
          </a:p>
        </p:txBody>
      </p:sp>
    </p:spTree>
    <p:extLst>
      <p:ext uri="{BB962C8B-B14F-4D97-AF65-F5344CB8AC3E}">
        <p14:creationId xmlns:p14="http://schemas.microsoft.com/office/powerpoint/2010/main" val="3833245006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dcim\Camera\2012-09-05_11-49-39_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94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38" y="0"/>
            <a:ext cx="897854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 smtClean="0"/>
              <a:t>Ken says, “We have the tools!”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ervyn.chambers\Pictures\MISC\2012-09-05_11-50-25_6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94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7228" y="-25063"/>
            <a:ext cx="8289578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/>
              <a:t>New Servers </a:t>
            </a:r>
            <a:r>
              <a:rPr lang="en-US" sz="6000" b="1" dirty="0" smtClean="0"/>
              <a:t>are Installed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dcim\Camera\2012-09-05_11-48-43_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85" y="0"/>
            <a:ext cx="3866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764346"/>
            <a:ext cx="2376292" cy="5557868"/>
          </a:xfrm>
          <a:prstGeom prst="rect">
            <a:avLst/>
          </a:prstGeom>
        </p:spPr>
        <p:txBody>
          <a:bodyPr vert="wordArtVert"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Exam</a:t>
            </a:r>
          </a:p>
          <a:p>
            <a:pPr algn="ctr"/>
            <a:r>
              <a:rPr lang="en-US" sz="6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Rooms</a:t>
            </a:r>
            <a:endParaRPr lang="en-US" sz="6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9400" y="1305487"/>
            <a:ext cx="2376292" cy="4475584"/>
          </a:xfrm>
          <a:prstGeom prst="rect">
            <a:avLst/>
          </a:prstGeom>
        </p:spPr>
        <p:txBody>
          <a:bodyPr vert="wordArtVert"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</a:t>
            </a:r>
          </a:p>
          <a:p>
            <a:pPr algn="ctr"/>
            <a:r>
              <a:rPr lang="en-US" sz="6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Look</a:t>
            </a:r>
            <a:endParaRPr lang="en-US" sz="6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ervyn.chambers\Pictures\MISC\2012-09-05_11-53-52_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94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09197" y="152400"/>
            <a:ext cx="6525633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JD says, “I’ll be a C.A.C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.”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733" y="6027003"/>
            <a:ext cx="8702960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Clinical 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Applications 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Coordinator </a:t>
            </a:r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rvyn.chambers\Pictures\MISC\2012-09-05_11-54-42_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94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2272" y="152400"/>
            <a:ext cx="749948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Tawny, “I’m making a Wish”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9323" y="5988264"/>
            <a:ext cx="6125395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“October 1</a:t>
            </a:r>
            <a:r>
              <a:rPr lang="en-US" sz="4800" b="1" baseline="30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</a:t>
            </a:r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We rock!”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dcim\Camera\2012-09-05_15-09-12_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1294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75" y="152400"/>
            <a:ext cx="9093708" cy="8002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Julie, Rosie, and Brenda* take Billing</a:t>
            </a:r>
            <a:endParaRPr lang="en-US" sz="4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8964" y="6010354"/>
            <a:ext cx="412613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new heights.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66701" y="6164242"/>
            <a:ext cx="1492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/>
              <a:t>*Sorry we missed</a:t>
            </a:r>
          </a:p>
          <a:p>
            <a:pPr algn="ctr"/>
            <a:r>
              <a:rPr lang="en-US" sz="1400" b="1" dirty="0" smtClean="0"/>
              <a:t>you Brenda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70554" cy="477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171189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dcim\Camera\2012-09-05_16-12-48_5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47" r="-3333"/>
          <a:stretch/>
        </p:blipFill>
        <p:spPr bwMode="auto">
          <a:xfrm>
            <a:off x="420916" y="941294"/>
            <a:ext cx="8621486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1297" y="152400"/>
            <a:ext cx="4461478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Deb is our billing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7746" y="6006353"/>
            <a:ext cx="3948580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Anchorwoman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965" y="685800"/>
            <a:ext cx="6373860" cy="450892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7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EHR</a:t>
            </a:r>
            <a:endParaRPr lang="en-US" sz="49600" b="1" dirty="0">
              <a:solidFill>
                <a:srgbClr val="B2B2B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4200" y="5105400"/>
            <a:ext cx="2731069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7200" b="1" dirty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here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75453106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8767" y="252234"/>
            <a:ext cx="4708085" cy="858696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38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</a:t>
            </a:r>
          </a:p>
          <a:p>
            <a:pPr algn="ctr"/>
            <a:r>
              <a:rPr lang="en-US" sz="138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We’re</a:t>
            </a:r>
          </a:p>
          <a:p>
            <a:pPr algn="ctr"/>
            <a:r>
              <a:rPr lang="en-US" sz="138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Ready</a:t>
            </a:r>
            <a:r>
              <a:rPr lang="en-US" sz="13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3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13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7250199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6561" y="152400"/>
            <a:ext cx="4230902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News</a:t>
            </a: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8680774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Deb Palmer is now our Financial Coordinator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Matt Eastman-Pittam is our Acting CD Manager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Leanna Ray-Colby joins the Management Team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Stephanie Holcomb joins us as our newest MA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Acupuncture and Massage have both returned!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We completed 100 patient satisfaction</a:t>
            </a:r>
            <a:b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surveys last month:</a:t>
            </a:r>
            <a:b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sym typeface="Wingdings"/>
              </a:rPr>
              <a:t>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sym typeface="Wingdings"/>
              </a:rPr>
              <a:t>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50 each for Medical and Dental</a:t>
            </a:r>
          </a:p>
          <a:p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en-US" sz="3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2984" y="152400"/>
            <a:ext cx="6718058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News (cont.)</a:t>
            </a: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7998023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Quality Improvement Team</a:t>
            </a:r>
            <a:b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now meets monthly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Health and Safety Team is also going to</a:t>
            </a:r>
            <a:b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hold monthly meetings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Customer Service Training is scheduled for</a:t>
            </a:r>
            <a:b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September 20</a:t>
            </a:r>
            <a:r>
              <a:rPr lang="en-US" sz="3200" b="1" baseline="300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sym typeface="Wingdings" pitchFamily="2" charset="2"/>
              </a:rPr>
              <a:t>50 participants</a:t>
            </a:r>
            <a:endParaRPr lang="en-US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We estimate to end this fiscal year</a:t>
            </a:r>
            <a:b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well in the black!!!!!!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Yeah!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endParaRPr lang="en-US" sz="3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48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4000">
        <p:pull/>
      </p:transition>
    </mc:Choice>
    <mc:Fallback xmlns="">
      <p:transition spd="slow" advTm="14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1752600"/>
            <a:ext cx="5343297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96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</a:t>
            </a:r>
          </a:p>
          <a:p>
            <a:pPr algn="ctr"/>
            <a:r>
              <a:rPr lang="en-US" sz="96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You</a:t>
            </a:r>
          </a:p>
          <a:p>
            <a:pPr algn="ctr"/>
            <a:r>
              <a:rPr lang="en-US" sz="28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all who helped make</a:t>
            </a:r>
          </a:p>
          <a:p>
            <a:pPr algn="ctr"/>
            <a:r>
              <a:rPr lang="en-US" sz="28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Health </a:t>
            </a:r>
            <a:r>
              <a:rPr lang="en-US" sz="2800" b="1" dirty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</a:t>
            </a:r>
            <a:endParaRPr lang="en-US" sz="2800" b="1" dirty="0" smtClean="0">
              <a:solidFill>
                <a:srgbClr val="B2B2B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Emergency </a:t>
            </a:r>
            <a:r>
              <a:rPr lang="en-US" sz="2800" b="1" dirty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Preparedness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B2B2B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Fair a success.</a:t>
            </a:r>
          </a:p>
          <a:p>
            <a:pPr algn="ctr"/>
            <a:endParaRPr lang="en-US" sz="2800" b="1" dirty="0">
              <a:solidFill>
                <a:srgbClr val="B2B2B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B2B2B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314" name="Picture 2" descr="C:\Users\mervyn.chambers\Pictures\Mervyn 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4777"/>
            <a:ext cx="3280664" cy="38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681859" y="5401270"/>
            <a:ext cx="3029291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Mervyn Chambers, MNPL</a:t>
            </a:r>
          </a:p>
          <a:p>
            <a:pPr algn="ctr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Health Services Director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2332232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44044" y="1767978"/>
            <a:ext cx="6083841" cy="5013822"/>
            <a:chOff x="1644044" y="1308704"/>
            <a:chExt cx="6083841" cy="5013822"/>
          </a:xfrm>
        </p:grpSpPr>
        <p:pic>
          <p:nvPicPr>
            <p:cNvPr id="1030" name="Picture 6" descr="http://www.elwha.org/images/320_Russell_Hepfer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543" y="1345143"/>
              <a:ext cx="1610566" cy="172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716098" y="3058372"/>
              <a:ext cx="1936149" cy="618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Russell N. </a:t>
              </a:r>
              <a:r>
                <a:rPr lang="en-US" b="1" dirty="0" smtClean="0"/>
                <a:t>Hepfer</a:t>
              </a:r>
            </a:p>
            <a:p>
              <a:pPr algn="ctr"/>
              <a:r>
                <a:rPr lang="en-US" b="1" dirty="0" smtClean="0"/>
                <a:t>Vice-Chairman</a:t>
              </a:r>
              <a:endParaRPr lang="en-US" b="1" dirty="0"/>
            </a:p>
          </p:txBody>
        </p:sp>
        <p:pic>
          <p:nvPicPr>
            <p:cNvPr id="1028" name="Picture 4" descr="http://www.elwha.org/images/344_Anthony_Charles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7613" y="3910172"/>
              <a:ext cx="1621106" cy="1789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927297" y="5699768"/>
              <a:ext cx="1653774" cy="618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Anthony </a:t>
              </a:r>
              <a:r>
                <a:rPr lang="en-US" b="1" dirty="0" smtClean="0"/>
                <a:t>Charles</a:t>
              </a:r>
            </a:p>
            <a:p>
              <a:pPr algn="ctr"/>
              <a:r>
                <a:rPr lang="en-US" b="1" dirty="0" smtClean="0"/>
                <a:t>Councilman</a:t>
              </a:r>
              <a:endParaRPr lang="en-US" b="1" dirty="0"/>
            </a:p>
          </p:txBody>
        </p:sp>
        <p:pic>
          <p:nvPicPr>
            <p:cNvPr id="1026" name="Picture 2" descr="http://www.elwha.org/images/324_Frances_G._Charles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46179" y="1308704"/>
              <a:ext cx="1602630" cy="1789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613671" y="3098300"/>
              <a:ext cx="1869734" cy="618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b="1" dirty="0"/>
                <a:t>Frances G. </a:t>
              </a:r>
              <a:r>
                <a:rPr lang="fr-FR" b="1" dirty="0" smtClean="0"/>
                <a:t>Charles</a:t>
              </a:r>
            </a:p>
            <a:p>
              <a:pPr algn="ctr"/>
              <a:r>
                <a:rPr lang="fr-FR" b="1" dirty="0" smtClean="0"/>
                <a:t>Tribal </a:t>
              </a:r>
              <a:r>
                <a:rPr lang="fr-FR" b="1" dirty="0" err="1"/>
                <a:t>Chairwoman</a:t>
              </a:r>
              <a:endParaRPr lang="fr-FR" b="1" dirty="0"/>
            </a:p>
          </p:txBody>
        </p:sp>
        <p:pic>
          <p:nvPicPr>
            <p:cNvPr id="1032" name="Picture 8" descr="http://www.elwha.org/images/337_Ed_Johnson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081" y="3917577"/>
              <a:ext cx="1602630" cy="1788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1644044" y="5704379"/>
              <a:ext cx="1959945" cy="618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Ed </a:t>
              </a:r>
              <a:r>
                <a:rPr lang="en-US" b="1" dirty="0" smtClean="0"/>
                <a:t>Johnson</a:t>
              </a:r>
            </a:p>
            <a:p>
              <a:pPr algn="ctr"/>
              <a:r>
                <a:rPr lang="en-US" b="1" dirty="0" smtClean="0"/>
                <a:t>Secretary/Treasurer</a:t>
              </a:r>
              <a:endParaRPr lang="en-US" b="1" dirty="0"/>
            </a:p>
          </p:txBody>
        </p:sp>
        <p:pic>
          <p:nvPicPr>
            <p:cNvPr id="1034" name="Picture 10" descr="http://www.elwha.org/images/323_Joe_Turrey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384" y="3915895"/>
              <a:ext cx="1548383" cy="1788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6076164" y="5622706"/>
              <a:ext cx="1651721" cy="618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Joseph A. </a:t>
              </a:r>
              <a:r>
                <a:rPr lang="en-US" b="1" dirty="0" smtClean="0"/>
                <a:t>Turrey</a:t>
              </a:r>
            </a:p>
            <a:p>
              <a:pPr algn="ctr"/>
              <a:r>
                <a:rPr lang="en-US" b="1" dirty="0" smtClean="0"/>
                <a:t>Councilman</a:t>
              </a:r>
              <a:endParaRPr lang="en-US" b="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488097" y="152400"/>
            <a:ext cx="6167842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6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Tribal Leadership</a:t>
            </a:r>
            <a:endParaRPr lang="en-US" sz="6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68565" y="1026576"/>
            <a:ext cx="1750799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Council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2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7999" y="543530"/>
            <a:ext cx="311668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u="sng" dirty="0" smtClean="0">
                <a:solidFill>
                  <a:srgbClr val="B2B2B2"/>
                </a:solidFill>
              </a:rPr>
              <a:t>Acknowledgements</a:t>
            </a:r>
            <a:endParaRPr lang="en-US" sz="28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0642" y="1148663"/>
            <a:ext cx="7699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To recognize individuals and organizations who helped make this Fair possible:</a:t>
            </a:r>
          </a:p>
          <a:p>
            <a:r>
              <a:rPr lang="en-US" sz="1100" i="1" dirty="0" smtClean="0"/>
              <a:t>The Lower Elwha Klallam Tribal Council:  Frances Charles-Chairwoman, Russell Hepfer-Vice Chairman,  Ed Johnson -Secretary/Treasurer, Anthony Charles-Councilman, Joseph Turrey-Councilman</a:t>
            </a:r>
          </a:p>
          <a:p>
            <a:r>
              <a:rPr lang="en-US" sz="1100" i="1" dirty="0" smtClean="0"/>
              <a:t>Sonya Tetnowski -Chief </a:t>
            </a:r>
            <a:r>
              <a:rPr lang="en-US" sz="1100" i="1" dirty="0"/>
              <a:t>Executive </a:t>
            </a:r>
            <a:r>
              <a:rPr lang="en-US" sz="1100" i="1" dirty="0" smtClean="0"/>
              <a:t>Officer - Lower </a:t>
            </a:r>
            <a:r>
              <a:rPr lang="en-US" sz="1100" i="1" dirty="0"/>
              <a:t>Elwha Klallam </a:t>
            </a:r>
            <a:r>
              <a:rPr lang="en-US" sz="1100" i="1" dirty="0" smtClean="0"/>
              <a:t>Tribe</a:t>
            </a:r>
            <a:endParaRPr lang="en-US" sz="11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10641" y="2057400"/>
            <a:ext cx="769995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1100" i="1" dirty="0" smtClean="0"/>
              <a:t>Roberta Kimberly and Hollie Kaufman, Lower Elwha Health Department (LEHC) Staff and co-chairs of the 2012 Health and Emergency Preparedness Fair Organizing Committee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100" i="1" dirty="0"/>
              <a:t>Bea </a:t>
            </a:r>
            <a:r>
              <a:rPr lang="en-US" sz="1100" i="1" dirty="0" err="1"/>
              <a:t>Gandara</a:t>
            </a:r>
            <a:r>
              <a:rPr lang="en-US" sz="1100" i="1" dirty="0"/>
              <a:t> and </a:t>
            </a:r>
            <a:r>
              <a:rPr lang="en-US" sz="1100" i="1" dirty="0" smtClean="0"/>
              <a:t>Students - University </a:t>
            </a:r>
            <a:r>
              <a:rPr lang="en-US" sz="1100" i="1" dirty="0"/>
              <a:t>of Washington School of Dentistry</a:t>
            </a:r>
            <a:r>
              <a:rPr lang="en-US" sz="1100" i="1" dirty="0" smtClean="0"/>
              <a:t>:</a:t>
            </a:r>
            <a:endParaRPr lang="en-US" sz="1100" i="1" dirty="0"/>
          </a:p>
          <a:p>
            <a:pPr marL="228600" indent="-228600">
              <a:buFont typeface="Arial" pitchFamily="34" charset="0"/>
              <a:buChar char="•"/>
            </a:pPr>
            <a:r>
              <a:rPr lang="en-US" sz="1100" i="1" dirty="0" smtClean="0"/>
              <a:t>U.S. Coast Guard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100" i="1" dirty="0" smtClean="0"/>
              <a:t>Clallam County Fire Department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100" i="1" dirty="0" smtClean="0"/>
              <a:t>Jamye Wisecup - Program </a:t>
            </a:r>
            <a:r>
              <a:rPr lang="en-US" sz="1100" i="1" dirty="0"/>
              <a:t>Coordinator </a:t>
            </a:r>
            <a:r>
              <a:rPr lang="en-US" sz="1100" i="1" dirty="0" smtClean="0"/>
              <a:t>for the </a:t>
            </a:r>
            <a:r>
              <a:rPr lang="en-US" sz="1100" i="1" dirty="0"/>
              <a:t>Clallam County Emergency </a:t>
            </a:r>
            <a:r>
              <a:rPr lang="en-US" sz="1100" i="1" dirty="0" smtClean="0"/>
              <a:t>Management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100" i="1" dirty="0"/>
              <a:t>Gina </a:t>
            </a:r>
            <a:r>
              <a:rPr lang="en-US" sz="1100" i="1" dirty="0" smtClean="0"/>
              <a:t>Yarbrough - </a:t>
            </a:r>
            <a:r>
              <a:rPr lang="en-US" sz="1100" i="1" dirty="0"/>
              <a:t>Tribal Emergency Preparedness </a:t>
            </a:r>
            <a:r>
              <a:rPr lang="en-US" sz="1100" i="1" dirty="0" smtClean="0"/>
              <a:t>Coordinator, State of Washington, </a:t>
            </a:r>
            <a:r>
              <a:rPr lang="en-US" sz="1100" i="1" dirty="0"/>
              <a:t>Department of </a:t>
            </a:r>
            <a:r>
              <a:rPr lang="en-US" sz="1100" i="1" dirty="0" smtClean="0"/>
              <a:t>Health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1100" i="1" dirty="0"/>
              <a:t>Eric Vinson </a:t>
            </a:r>
            <a:r>
              <a:rPr lang="en-US" sz="1100" i="1" dirty="0" smtClean="0"/>
              <a:t>- Northwest Portland Area Indian Health Board: (Colon Exhibit)</a:t>
            </a:r>
          </a:p>
          <a:p>
            <a:pPr marL="228600" indent="-228600">
              <a:buFont typeface="Arial" pitchFamily="34" charset="0"/>
              <a:buChar char="•"/>
            </a:pPr>
            <a:endParaRPr lang="en-US" sz="1100" i="1" dirty="0"/>
          </a:p>
          <a:p>
            <a:r>
              <a:rPr lang="en-US" sz="1100" b="1" i="1" u="sng" dirty="0"/>
              <a:t>VENDORS</a:t>
            </a:r>
            <a:r>
              <a:rPr lang="en-US" sz="1100" i="1" dirty="0"/>
              <a:t>	</a:t>
            </a:r>
          </a:p>
          <a:p>
            <a:r>
              <a:rPr lang="en-US" sz="1100" i="1" dirty="0" err="1"/>
              <a:t>Doneal</a:t>
            </a:r>
            <a:r>
              <a:rPr lang="en-US" sz="1100" i="1" dirty="0"/>
              <a:t> Putnam - Massage Therapy, U of WA Dental School - Beatrice </a:t>
            </a:r>
            <a:r>
              <a:rPr lang="en-US" sz="1100" i="1" dirty="0" err="1"/>
              <a:t>Yandara</a:t>
            </a:r>
            <a:r>
              <a:rPr lang="en-US" sz="1100" i="1" dirty="0"/>
              <a:t>, Beatrice Arakawa - LEKT Domestic Violence Program, Mitch Brown - LEKT Klallam Counseling, Dave Myers - LEKT Klallam Counseling, Lois </a:t>
            </a:r>
            <a:r>
              <a:rPr lang="en-US" sz="1100" i="1" dirty="0" err="1"/>
              <a:t>Lato</a:t>
            </a:r>
            <a:r>
              <a:rPr lang="en-US" sz="1100" i="1" dirty="0"/>
              <a:t> - Certified Hearing Company, Amy Ward - LEKT Registered Dietician, Kelli Holloway - DSHS, Gina Yarbrough - DOH - Olympia, Ellen </a:t>
            </a:r>
            <a:r>
              <a:rPr lang="en-US" sz="1100" i="1" dirty="0" err="1"/>
              <a:t>Patrie</a:t>
            </a:r>
            <a:r>
              <a:rPr lang="en-US" sz="1100" i="1" dirty="0"/>
              <a:t> - Puget Sound Blood Center, Nancy Adams - Breast and Cervical Health Program, Sue Hynes - My Nurse Foot Care, Jerry Charles - LEKT Veterans Program, Susan Clements - Sequim Cancer Care, Michelle Kelley - Red Cross, Steve Stigler - Acupuncture, Arlene Wheeler - LEKT Culture Program, Ellen Charles - LEHC, Fire District 2, US Coast Guard, Emergency Response Team, Medical Reserve Corp, 	</a:t>
            </a:r>
          </a:p>
          <a:p>
            <a:r>
              <a:rPr lang="en-US" sz="1100" i="1" dirty="0"/>
              <a:t> </a:t>
            </a:r>
          </a:p>
          <a:p>
            <a:r>
              <a:rPr lang="en-US" sz="1100" b="1" i="1" u="sng" dirty="0" smtClean="0"/>
              <a:t>VOLUNTEERS</a:t>
            </a:r>
            <a:endParaRPr lang="en-US" sz="1100" b="1" i="1" u="sng" dirty="0"/>
          </a:p>
          <a:p>
            <a:r>
              <a:rPr lang="en-US" sz="1100" i="1" dirty="0"/>
              <a:t>Jason Wheeler- LEKT Recreation, George Charles - LEKT Recreation, Mitchell Boyd- LEKT Recreation, Garnet Charles - LEKT Custodial, Janet Frances - LEKT Elder Volunteer, Charlene Charles - LEHC, Lorinda Robideau - LEHC, Arlene Wheeler and LEKT Dance Group For Singing, Chris Thomas – Zombie, Kevin Kaufman, Cert Team </a:t>
            </a:r>
            <a:r>
              <a:rPr lang="en-US" sz="1100" i="1" dirty="0" smtClean="0"/>
              <a:t>Members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827932491"/>
      </p:ext>
    </p:extLst>
  </p:cSld>
  <p:clrMapOvr>
    <a:masterClrMapping/>
  </p:clrMapOvr>
  <p:transition spd="slow" advTm="12000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rvyn.chambers\Pictures\All Stafff &amp; Provider\DSC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" y="6226314"/>
            <a:ext cx="91440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Elwha Klallam Health Department</a:t>
            </a:r>
          </a:p>
        </p:txBody>
      </p:sp>
    </p:spTree>
    <p:extLst>
      <p:ext uri="{BB962C8B-B14F-4D97-AF65-F5344CB8AC3E}">
        <p14:creationId xmlns:p14="http://schemas.microsoft.com/office/powerpoint/2010/main" val="268794047"/>
      </p:ext>
    </p:extLst>
  </p:cSld>
  <p:clrMapOvr>
    <a:masterClrMapping/>
  </p:clrMapOvr>
  <p:transition spd="slow" advTm="16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762000"/>
            <a:ext cx="7696200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dirty="0"/>
              <a:t>Many thanks to</a:t>
            </a:r>
            <a:br>
              <a:rPr lang="en-US" sz="4800" b="1" dirty="0"/>
            </a:br>
            <a:r>
              <a:rPr lang="en-US" sz="4800" b="1" dirty="0"/>
              <a:t>Roberta and Hollie</a:t>
            </a:r>
            <a:br>
              <a:rPr lang="en-US" sz="4800" b="1" dirty="0"/>
            </a:br>
            <a:r>
              <a:rPr lang="en-US" sz="4800" b="1" dirty="0"/>
              <a:t>who were our point people for the </a:t>
            </a:r>
            <a:r>
              <a:rPr lang="en-US" sz="4800" b="1" dirty="0" smtClean="0"/>
              <a:t>2012</a:t>
            </a:r>
            <a:endParaRPr lang="en-US" sz="4800" b="1" dirty="0"/>
          </a:p>
          <a:p>
            <a:pPr algn="ctr"/>
            <a:r>
              <a:rPr lang="en-US" sz="4800" b="1" dirty="0" smtClean="0"/>
              <a:t>Elwha Klallam Health and</a:t>
            </a:r>
          </a:p>
          <a:p>
            <a:pPr algn="ctr"/>
            <a:r>
              <a:rPr lang="en-US" sz="4800" b="1" dirty="0" smtClean="0"/>
              <a:t>Emergency </a:t>
            </a:r>
            <a:r>
              <a:rPr lang="en-US" sz="4800" b="1" dirty="0"/>
              <a:t>Preparedness Fair</a:t>
            </a:r>
          </a:p>
          <a:p>
            <a:pPr algn="ctr"/>
            <a:r>
              <a:rPr lang="en-US" sz="4800" b="1" dirty="0" smtClean="0"/>
              <a:t>August 24, 2012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975232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3064" y="1196736"/>
            <a:ext cx="6762813" cy="540147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1500" b="1" dirty="0" smtClean="0"/>
              <a:t>Traditional</a:t>
            </a:r>
            <a:br>
              <a:rPr lang="en-US" sz="11500" b="1" dirty="0" smtClean="0"/>
            </a:br>
            <a:r>
              <a:rPr lang="en-US" sz="11500" b="1" dirty="0" smtClean="0"/>
              <a:t>Foods</a:t>
            </a:r>
            <a:br>
              <a:rPr lang="en-US" sz="11500" b="1" dirty="0" smtClean="0"/>
            </a:br>
            <a:r>
              <a:rPr lang="en-US" sz="11500" b="1" dirty="0" smtClean="0"/>
              <a:t>Garden</a:t>
            </a:r>
            <a:endParaRPr lang="en-US" sz="11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6" y="128550"/>
            <a:ext cx="1016384" cy="10319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0255461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8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rvyn.chambers\Pictures\Garden\2012-08-09_16-51-38_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00039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mervyn.chambers\Pictures\Garden\2012-08-09_16-51-32_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105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rvyn.chambers\Pictures\Garden\2012-08-09_16-51-01_3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rvyn.chambers\Pictures\Garden\2012-08-09_16-47-21_3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647"/>
            <a:ext cx="9144000" cy="515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888623"/>
      </p:ext>
    </p:extLst>
  </p:cSld>
  <p:clrMapOvr>
    <a:masterClrMapping/>
  </p:clrMapOvr>
  <p:transition spd="slow" advTm="6000">
    <p:pull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3447</TotalTime>
  <Words>390</Words>
  <Application>Microsoft Office PowerPoint</Application>
  <PresentationFormat>On-screen Show (4:3)</PresentationFormat>
  <Paragraphs>103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Mervyn Chambers</dc:creator>
  <cp:lastModifiedBy>Jim Fry</cp:lastModifiedBy>
  <cp:revision>129</cp:revision>
  <dcterms:created xsi:type="dcterms:W3CDTF">2012-09-05T17:26:32Z</dcterms:created>
  <dcterms:modified xsi:type="dcterms:W3CDTF">2016-05-26T19:32:51Z</dcterms:modified>
</cp:coreProperties>
</file>